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73" r:id="rId6"/>
    <p:sldId id="259" r:id="rId7"/>
    <p:sldId id="274" r:id="rId8"/>
    <p:sldId id="272" r:id="rId9"/>
    <p:sldId id="275" r:id="rId10"/>
    <p:sldId id="276" r:id="rId11"/>
    <p:sldId id="271" r:id="rId12"/>
    <p:sldId id="277" r:id="rId13"/>
    <p:sldId id="266" r:id="rId14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Roboto" panose="020B0600000101010101" charset="0"/>
      <p:regular r:id="rId18"/>
      <p:bold r:id="rId19"/>
      <p:italic r:id="rId20"/>
      <p:boldItalic r:id="rId21"/>
    </p:embeddedFont>
    <p:embeddedFont>
      <p:font typeface="Merriweather" panose="020B0600000101010101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Alfa Slab One" panose="020B0600000101010101" charset="0"/>
      <p:regular r:id="rId28"/>
    </p:embeddedFont>
    <p:embeddedFont>
      <p:font typeface="HY엽서M" panose="02030600000101010101" pitchFamily="18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4B"/>
    <a:srgbClr val="0000CC"/>
    <a:srgbClr val="EF5B5B"/>
    <a:srgbClr val="FF7E4B"/>
    <a:srgbClr val="FF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64" autoAdjust="0"/>
  </p:normalViewPr>
  <p:slideViewPr>
    <p:cSldViewPr snapToGrid="0">
      <p:cViewPr varScale="1">
        <p:scale>
          <a:sx n="88" d="100"/>
          <a:sy n="88" d="100"/>
        </p:scale>
        <p:origin x="61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d3f94119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d3f94119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안녕하십니까. 발표를 맡은 </a:t>
            </a:r>
            <a:r>
              <a:rPr lang="ko-KR" altLang="en-US" dirty="0" smtClean="0"/>
              <a:t>최연희</a:t>
            </a:r>
            <a:r>
              <a:rPr lang="ko" dirty="0" smtClean="0"/>
              <a:t>입니다</a:t>
            </a:r>
            <a:r>
              <a:rPr lang="ko" dirty="0"/>
              <a:t>. 서울 3반 3팀 발표 </a:t>
            </a:r>
            <a:r>
              <a:rPr lang="ko" dirty="0" smtClean="0"/>
              <a:t>시작</a:t>
            </a:r>
            <a:r>
              <a:rPr lang="en-US" altLang="ko" dirty="0" smtClean="0"/>
              <a:t> </a:t>
            </a:r>
            <a:r>
              <a:rPr lang="ko-KR" altLang="en-US" dirty="0" smtClean="0"/>
              <a:t>전에 </a:t>
            </a:r>
            <a:r>
              <a:rPr lang="en-US" altLang="ko-KR" dirty="0" smtClean="0"/>
              <a:t>UCC</a:t>
            </a:r>
            <a:r>
              <a:rPr lang="ko-KR" altLang="en-US" dirty="0" smtClean="0"/>
              <a:t>먼저 보여드리</a:t>
            </a:r>
            <a:r>
              <a:rPr lang="ko" dirty="0" smtClean="0"/>
              <a:t>겠습니다</a:t>
            </a:r>
            <a:r>
              <a:rPr lang="ko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 유저 검색을 통해 친구나 자신과 취향이 맞는 사람들을 검색하여 그 사람이 올린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검색하여 들어가면 사용자들이 올린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선택하여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코스를 선택하면 상점에 대한 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블로그 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영업 시간 등 상세 정보까지 보실 수 있습니다</a:t>
            </a:r>
            <a:r>
              <a:rPr lang="en-US" altLang="ko-KR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24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사용자들이 올린 코스를 보고 오늘 </a:t>
            </a:r>
            <a:r>
              <a:rPr lang="ko-KR" altLang="en-US" dirty="0" err="1" smtClean="0"/>
              <a:t>머할지</a:t>
            </a:r>
            <a:r>
              <a:rPr lang="ko-KR" altLang="en-US" dirty="0" smtClean="0"/>
              <a:t> 결정했다면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코스를 </a:t>
            </a:r>
            <a:r>
              <a:rPr lang="ko-KR" altLang="en-US" dirty="0" err="1" smtClean="0"/>
              <a:t>등록해야겟져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코스 등록하기를 들어가서 자신이 원하는 맛집과 </a:t>
            </a:r>
            <a:r>
              <a:rPr lang="ko-KR" altLang="en-US" dirty="0" err="1" smtClean="0"/>
              <a:t>놀거리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카페까지 검색하여 코스를 추가할 수 있습니다</a:t>
            </a:r>
            <a:r>
              <a:rPr lang="en-US" altLang="ko-KR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65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코스모스 서비스는 실사용자들의 솔직한 리뷰를 통해 믿고 갈 수 있는 코스를 알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몰랐던 코스 정보를 쉽게 얻고 그 내용을 공유할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맛집과 </a:t>
            </a:r>
            <a:r>
              <a:rPr lang="ko-KR" altLang="en-US" dirty="0" err="1" smtClean="0"/>
              <a:t>놀거리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문화생활까지 검색하여 찾고 페이지에서 나와서 또 찾고 하는 번거로움 없이 한 페이지에서 찾고 코스로 등록할 수 있습니다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err="1" smtClean="0"/>
              <a:t>그다음으로는</a:t>
            </a:r>
            <a:r>
              <a:rPr lang="ko-KR" altLang="en-US" baseline="0" dirty="0" smtClean="0"/>
              <a:t> 등록된 코스에서 지도를 통해 등록된 코스들의 거리를 한눈에 파악이 가능하고 마지막으로 정보 검색과 저장을 한 플랫폼에서 가능하다라는 장점을 가지고 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50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d3f94119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d3f94119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 시연을 통해 지금까지 </a:t>
            </a:r>
            <a:r>
              <a:rPr lang="ko-KR" altLang="en-US" dirty="0" err="1" smtClean="0"/>
              <a:t>설명드렸던</a:t>
            </a:r>
            <a:r>
              <a:rPr lang="ko-KR" altLang="en-US" dirty="0" smtClean="0"/>
              <a:t> 기능들을 보여드리겠습니다</a:t>
            </a:r>
            <a:r>
              <a:rPr lang="en-US" altLang="ko-KR" dirty="0" smtClean="0"/>
              <a:t>. </a:t>
            </a: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맛집 </a:t>
            </a:r>
            <a:r>
              <a:rPr lang="ko" dirty="0"/>
              <a:t>공유 sns인 맛동산을 이용해 보겠습니다. 먼저 저희 서비스에 접속하면 로그인 페이지가 뜹니다. sns이기 때문에 로그인없이는 이용하실 수가 없습니다. 회원가입과 비밀번호 찾기 기능이 동작합니다.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(테스트 아이디로 비밀번호를 찾은 후 로그인) 로그인을 하게 되면 사용자들이 올린 음식 사진과 후기들을 모아놓은 피드가 뜹니다. 각 게시물에는 좋아요기능이 구현되어 있고 상세페이지에서는 댓글을 작성하고 삭제할 수 있습니다. 검색페이지에서는 내가 찾고싶은 유저를 검색할 수 있습니다. 알림창에서는 내가 팔로우 요청을 보낸 사용자가 팔로우를 받아주었을 때 뜨는 알림탭과 요청받은 팔로우를 수락, 거절할 수 있는 요청탭이 있습니다. 내 프로필에 들어가면 나에 대한 정보와 나를 팔로우하는 유저들의 목록, 내가 팔로우하는 유저들의 목록과 숫자가 표시되고 관리할 수 있습니다.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d44247d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d44247d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 </a:t>
            </a:r>
            <a:r>
              <a:rPr lang="ko" dirty="0" smtClean="0"/>
              <a:t>목차</a:t>
            </a:r>
            <a:r>
              <a:rPr lang="ko-KR" altLang="en-US" dirty="0" smtClean="0"/>
              <a:t>인데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기획의도 및 프로젝트 소개와 서비스 기능 소개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기대효과와 마지막으로 시연하면서 발표를 마무리 하겠습니다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3f94119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d3f94119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친구들과 약속을 잡았을 때나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연인과 데이트를 할 때 머 먹을지도 모르겠는데 밥을 먹고 어디로 가야 될지 고민한 경험 다들 한번씩 있지 않나요 </a:t>
            </a:r>
            <a:r>
              <a:rPr lang="en-US" altLang="ko-KR" baseline="0" dirty="0" smtClean="0"/>
              <a:t>?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3f94119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d3f94119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어렵게 분위기 좋은 카페를 찾아 커피 한잔 마신 다음 시간이 붕 떠서 어디를 가야 될지 고민한 경험 다들 있지 </a:t>
            </a:r>
            <a:r>
              <a:rPr lang="ko-KR" altLang="en-US" dirty="0" err="1" smtClean="0"/>
              <a:t>않으신가여</a:t>
            </a:r>
            <a:r>
              <a:rPr lang="ko-KR" altLang="en-US" dirty="0" smtClean="0"/>
              <a:t>  </a:t>
            </a:r>
            <a:r>
              <a:rPr lang="en-US" altLang="ko-KR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62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 smtClean="0"/>
              <a:t>저희 서비스는 </a:t>
            </a:r>
            <a:r>
              <a:rPr lang="ko-KR" altLang="en-US" dirty="0" smtClean="0"/>
              <a:t>어디서 밥을 먹어야 될지 고민될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밥을 먹은 다음 어디로 </a:t>
            </a:r>
            <a:r>
              <a:rPr lang="ko-KR" altLang="en-US" dirty="0" err="1" smtClean="0"/>
              <a:t>가야될</a:t>
            </a:r>
            <a:r>
              <a:rPr lang="ko-KR" altLang="en-US" dirty="0" smtClean="0"/>
              <a:t> 지 그때 그때 </a:t>
            </a:r>
            <a:r>
              <a:rPr lang="ko-KR" altLang="en-US" dirty="0" err="1" smtClean="0"/>
              <a:t>찾아바야</a:t>
            </a:r>
            <a:r>
              <a:rPr lang="ko-KR" altLang="en-US" dirty="0" smtClean="0"/>
              <a:t> 하는 귀찮음을 덜어주기 위해 만들게 되었습니다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532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코스모스 서비스는 사용자들이 올린 직접 경험한 코스들을 공유하여 원하는 코스를 검색할 수 있고 동시에 직접 등록할 수 있는 플랫폼입니다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약속은 잡았는데 머부터 해야할지 </a:t>
            </a:r>
            <a:r>
              <a:rPr lang="ko-KR" altLang="en-US" baseline="0" dirty="0" err="1" smtClean="0"/>
              <a:t>막막할때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취향 월드컵을 통해 선호하는 취향을 선택하여 그와 관련된 </a:t>
            </a:r>
            <a:r>
              <a:rPr lang="ko-KR" altLang="en-US" baseline="0" dirty="0" err="1" smtClean="0"/>
              <a:t>피드를</a:t>
            </a:r>
            <a:r>
              <a:rPr lang="ko-KR" altLang="en-US" baseline="0" dirty="0" smtClean="0"/>
              <a:t> 추천을 받을 수 있습니다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예를 들면 먹거리 월드컵에서</a:t>
            </a:r>
            <a:r>
              <a:rPr lang="en-US" altLang="ko-KR" dirty="0" smtClean="0"/>
              <a:t>, 8</a:t>
            </a:r>
            <a:r>
              <a:rPr lang="ko-KR" altLang="en-US" dirty="0" smtClean="0"/>
              <a:t>강부터 하나씩 선택하여 최종적으로 삼겹살을 선택하였을 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피드에서</a:t>
            </a:r>
            <a:r>
              <a:rPr lang="ko-KR" altLang="en-US" dirty="0" smtClean="0"/>
              <a:t> 삼겹살이 포함된 코스를 보여주어 코스를 추천해주는 기능입니다</a:t>
            </a:r>
            <a:r>
              <a:rPr lang="en-US" altLang="ko-KR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65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 사용자들이 올린 코스를 실시간으로 볼 수 있는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직접 경험한 코스들을 사진과 함께 올리면</a:t>
            </a:r>
            <a:r>
              <a:rPr lang="ko-KR" altLang="en-US" baseline="0" dirty="0" smtClean="0"/>
              <a:t> 지역과 태그를 추출해주어 이것을 보고 관심있는 </a:t>
            </a:r>
            <a:r>
              <a:rPr lang="ko-KR" altLang="en-US" baseline="0" dirty="0" err="1" smtClean="0"/>
              <a:t>피드에</a:t>
            </a:r>
            <a:r>
              <a:rPr lang="ko-KR" altLang="en-US" baseline="0" dirty="0" smtClean="0"/>
              <a:t> 들어가 구경하실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피드에</a:t>
            </a:r>
            <a:r>
              <a:rPr lang="ko-KR" altLang="en-US" baseline="0" dirty="0" smtClean="0"/>
              <a:t> 들어가면 직접 사용자가 올린 사진을 볼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자신이 가려는 장소와 멀다면 </a:t>
            </a:r>
            <a:r>
              <a:rPr lang="ko-KR" altLang="en-US" baseline="0" dirty="0" err="1" smtClean="0"/>
              <a:t>소용없겟죠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따라서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통해 자신이 가려고 하는 위치에서의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통해 거리를 확인할 수 있습니다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62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사용자들이 올린 코스가 여러 개 되면 어떤 내용을 봐야</a:t>
            </a:r>
            <a:r>
              <a:rPr lang="ko-KR" altLang="en-US" baseline="0" dirty="0" smtClean="0"/>
              <a:t> 될 지 눈에 확 </a:t>
            </a:r>
            <a:r>
              <a:rPr lang="ko-KR" altLang="en-US" baseline="0" dirty="0" err="1" smtClean="0"/>
              <a:t>안들어</a:t>
            </a:r>
            <a:r>
              <a:rPr lang="ko-KR" altLang="en-US" baseline="0" dirty="0" smtClean="0"/>
              <a:t> 올 때는 검색을 통해 먹으려고 하는 음식점이나 </a:t>
            </a:r>
            <a:r>
              <a:rPr lang="ko-KR" altLang="en-US" baseline="0" dirty="0" err="1" smtClean="0"/>
              <a:t>가려고하는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카페이름을</a:t>
            </a:r>
            <a:r>
              <a:rPr lang="ko-KR" altLang="en-US" baseline="0" dirty="0" smtClean="0"/>
              <a:t> 검색하여 그 지점이 포함된 코스를 볼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내가 가려고 하는 장소로 검색하여 그 장소로 올라온 </a:t>
            </a:r>
            <a:r>
              <a:rPr lang="ko-KR" altLang="en-US" baseline="0" dirty="0" err="1" smtClean="0"/>
              <a:t>피드를</a:t>
            </a:r>
            <a:r>
              <a:rPr lang="ko-KR" altLang="en-US" baseline="0" dirty="0" smtClean="0"/>
              <a:t> 중심으로 한눈에 보실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rgbClr val="FFEF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 idx="4294967295"/>
          </p:nvPr>
        </p:nvSpPr>
        <p:spPr>
          <a:xfrm>
            <a:off x="3607650" y="1730825"/>
            <a:ext cx="2793150" cy="831300"/>
          </a:xfrm>
          <a:prstGeom prst="rect">
            <a:avLst/>
          </a:prstGeom>
          <a:effectLst>
            <a:outerShdw blurRad="57150" dist="19050" dir="5400000" algn="bl" rotWithShape="0">
              <a:srgbClr val="434343">
                <a:alpha val="1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300" b="1" smtClean="0">
                <a:solidFill>
                  <a:srgbClr val="FF8655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코스모스</a:t>
            </a:r>
            <a:endParaRPr sz="4300" b="1" dirty="0">
              <a:solidFill>
                <a:srgbClr val="FF8655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lfa Slab One"/>
              <a:sym typeface="Alfa Slab One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3663663" y="256212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김동현 # 김주형 # 이정훈 # 최연희 </a:t>
            </a:r>
            <a:endParaRPr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Google Shape;66;p13"/>
          <p:cNvCxnSpPr/>
          <p:nvPr/>
        </p:nvCxnSpPr>
        <p:spPr>
          <a:xfrm>
            <a:off x="2063050" y="2262068"/>
            <a:ext cx="0" cy="2881432"/>
          </a:xfrm>
          <a:prstGeom prst="straightConnector1">
            <a:avLst/>
          </a:prstGeom>
          <a:noFill/>
          <a:ln w="76200" cap="flat" cmpd="sng">
            <a:solidFill>
              <a:srgbClr val="FF865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cxn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5" y="1245325"/>
            <a:ext cx="1802299" cy="1802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유저 </a:t>
            </a:r>
            <a:r>
              <a:rPr lang="ko-KR" altLang="en-US" sz="2000" b="1" dirty="0" err="1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피드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검색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79548" y="691660"/>
            <a:ext cx="3525552" cy="4365128"/>
            <a:chOff x="-179548" y="691660"/>
            <a:chExt cx="3525552" cy="43651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887" y="1219554"/>
              <a:ext cx="2150114" cy="321697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548" y="691660"/>
              <a:ext cx="3525552" cy="436512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57" y="966209"/>
            <a:ext cx="2194453" cy="37236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8734"/>
          <a:stretch/>
        </p:blipFill>
        <p:spPr>
          <a:xfrm>
            <a:off x="5699515" y="72486"/>
            <a:ext cx="2397209" cy="3728828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67265" y="1540933"/>
            <a:ext cx="2025735" cy="270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22705" y="2150532"/>
            <a:ext cx="407018" cy="211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90" y="961048"/>
            <a:ext cx="2231008" cy="372882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3838190" y="2667000"/>
            <a:ext cx="683009" cy="643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512730" y="2988733"/>
            <a:ext cx="10244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b="3210"/>
          <a:stretch/>
        </p:blipFill>
        <p:spPr>
          <a:xfrm>
            <a:off x="5699206" y="2878668"/>
            <a:ext cx="2400651" cy="2108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b="935"/>
          <a:stretch/>
        </p:blipFill>
        <p:spPr>
          <a:xfrm>
            <a:off x="3062410" y="753533"/>
            <a:ext cx="2525428" cy="423333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6011333" y="4216400"/>
            <a:ext cx="20066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8" idx="1"/>
          </p:cNvCxnSpPr>
          <p:nvPr/>
        </p:nvCxnSpPr>
        <p:spPr>
          <a:xfrm flipH="1">
            <a:off x="5469467" y="4368800"/>
            <a:ext cx="5418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02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121460" y="64305"/>
            <a:ext cx="4340083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코</a:t>
            </a:r>
            <a:r>
              <a:rPr lang="ko-KR" altLang="en-US" sz="2000" b="1" dirty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스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등록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05" y="741560"/>
            <a:ext cx="2891790" cy="400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4367" y="4321740"/>
            <a:ext cx="241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원하는 코스 선택 </a:t>
            </a:r>
            <a:r>
              <a:rPr lang="en-US" altLang="ko-KR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  <a:endParaRPr lang="ko-KR" altLang="en-US" sz="1600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6244"/>
          <a:stretch/>
        </p:blipFill>
        <p:spPr>
          <a:xfrm>
            <a:off x="4000614" y="1390298"/>
            <a:ext cx="2891790" cy="33528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9932" y="4326377"/>
            <a:ext cx="237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홍대 맛집</a:t>
            </a:r>
            <a:endParaRPr lang="ko-KR" altLang="en-US" b="1" dirty="0">
              <a:solidFill>
                <a:schemeClr val="accent3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56" y="721871"/>
            <a:ext cx="2864827" cy="40015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855" y="734525"/>
            <a:ext cx="2864827" cy="40030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157" y="717317"/>
            <a:ext cx="2891790" cy="404241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893604" y="2198370"/>
            <a:ext cx="436880" cy="121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28" y="714837"/>
            <a:ext cx="2905360" cy="404241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286034" y="2198370"/>
            <a:ext cx="436880" cy="121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4546210" y="1265640"/>
            <a:ext cx="801914" cy="9174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137614" y="1245200"/>
            <a:ext cx="227447" cy="9571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367211" y="1238994"/>
            <a:ext cx="393803" cy="959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오른쪽 화살표 42"/>
          <p:cNvSpPr/>
          <p:nvPr/>
        </p:nvSpPr>
        <p:spPr>
          <a:xfrm>
            <a:off x="6397453" y="965200"/>
            <a:ext cx="1006728" cy="528353"/>
          </a:xfrm>
          <a:prstGeom prst="rightArrow">
            <a:avLst/>
          </a:prstGeom>
          <a:solidFill>
            <a:srgbClr val="EF5B5B"/>
          </a:solidFill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F5B5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77868" y="965200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추가</a:t>
            </a:r>
            <a:endParaRPr lang="ko-KR" altLang="en-US" sz="2800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7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24" grpId="0" animBg="1"/>
      <p:bldP spid="24" grpId="1" animBg="1"/>
      <p:bldP spid="27" grpId="0" animBg="1"/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121460" y="64305"/>
            <a:ext cx="4340083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기대효과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2679" y="1172793"/>
            <a:ext cx="359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실사용자들의 </a:t>
            </a:r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솔직한 리뷰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2679" y="1738156"/>
            <a:ext cx="359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몰랐던 맛집 정보를 쉽게 얻고 공유 </a:t>
            </a:r>
            <a:r>
              <a:rPr lang="en-US" altLang="ko-KR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2679" y="2289050"/>
            <a:ext cx="580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맛집과 </a:t>
            </a:r>
            <a:r>
              <a:rPr lang="ko-KR" altLang="en-US" sz="1600" dirty="0" err="1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놀거리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문화생활을 한페이지에서 찾고 코스로 등록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02679" y="2864857"/>
            <a:ext cx="515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지도를 통해 코스들의 거리를 한눈에 파악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2679" y="3430221"/>
            <a:ext cx="461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검색과 저장을 한 플랫폼에서 가능</a:t>
            </a:r>
            <a:r>
              <a:rPr lang="en-US" altLang="ko-KR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3836400" y="1873800"/>
            <a:ext cx="1297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시연</a:t>
            </a:r>
            <a:endParaRPr b="1" dirty="0">
              <a:solidFill>
                <a:schemeClr val="tx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2488800" y="2471267"/>
            <a:ext cx="41664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900" b="1" dirty="0">
                <a:solidFill>
                  <a:srgbClr val="EF5B5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URL : </a:t>
            </a:r>
            <a:r>
              <a:rPr lang="ko" sz="1900" b="1" u="sng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http://i3a303.p.ssafy.io/</a:t>
            </a:r>
            <a:endParaRPr sz="1900" b="1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4976200" y="1182300"/>
            <a:ext cx="3170100" cy="31701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512075" y="1821000"/>
            <a:ext cx="5205000" cy="52050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107513" y="919825"/>
            <a:ext cx="889200" cy="822000"/>
          </a:xfrm>
          <a:prstGeom prst="ellipse">
            <a:avLst/>
          </a:prstGeom>
          <a:solidFill>
            <a:srgbClr val="E066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4294967295"/>
          </p:nvPr>
        </p:nvSpPr>
        <p:spPr>
          <a:xfrm>
            <a:off x="1144626" y="883420"/>
            <a:ext cx="1499620" cy="62950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#</a:t>
            </a:r>
            <a:r>
              <a:rPr lang="ko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목차</a:t>
            </a:r>
            <a:endParaRPr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  <a:cs typeface="Alfa Slab One"/>
              <a:sym typeface="Alfa Slab One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4294967295"/>
          </p:nvPr>
        </p:nvSpPr>
        <p:spPr>
          <a:xfrm>
            <a:off x="3392275" y="1785198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# 01</a:t>
            </a:r>
            <a:r>
              <a:rPr lang="ko" sz="1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: </a:t>
            </a:r>
            <a:r>
              <a:rPr lang="ko" sz="18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기획의도 및 프로젝트 소개</a:t>
            </a:r>
            <a:endParaRPr sz="1800" b="1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294967295"/>
          </p:nvPr>
        </p:nvSpPr>
        <p:spPr>
          <a:xfrm>
            <a:off x="3233275" y="2319748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 sz="3200" b="1" i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# 02</a:t>
            </a:r>
            <a:r>
              <a:rPr lang="ko" sz="16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: </a:t>
            </a:r>
            <a:r>
              <a:rPr lang="ko-KR" altLang="en-US" sz="18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기능 소개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294967295"/>
          </p:nvPr>
        </p:nvSpPr>
        <p:spPr>
          <a:xfrm>
            <a:off x="3039511" y="2854298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# 03</a:t>
            </a:r>
            <a:r>
              <a:rPr lang="ko" sz="1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" sz="16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" sz="16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" sz="18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" sz="18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  <a:endParaRPr lang="ko-KR" altLang="en-US" sz="1800" b="1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2898000" y="3388848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# 04</a:t>
            </a:r>
            <a:r>
              <a:rPr lang="ko" sz="1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" sz="16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" sz="1600" b="1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1800" b="1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>
            <a:off x="-1000543" y="4066625"/>
            <a:ext cx="818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4"/>
          <p:cNvCxnSpPr/>
          <p:nvPr/>
        </p:nvCxnSpPr>
        <p:spPr>
          <a:xfrm>
            <a:off x="8243145" y="4066625"/>
            <a:ext cx="818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4"/>
          <p:cNvSpPr/>
          <p:nvPr/>
        </p:nvSpPr>
        <p:spPr>
          <a:xfrm>
            <a:off x="7596438" y="3949175"/>
            <a:ext cx="234900" cy="2349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4294967295"/>
          </p:nvPr>
        </p:nvSpPr>
        <p:spPr>
          <a:xfrm>
            <a:off x="246767" y="152986"/>
            <a:ext cx="3922996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기획의</a:t>
            </a:r>
            <a:r>
              <a:rPr lang="ko-KR" altLang="en-US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 </a:t>
            </a:r>
            <a:r>
              <a:rPr lang="en-US" altLang="ko-KR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/ </a:t>
            </a:r>
            <a:r>
              <a:rPr lang="ko-KR" altLang="en-US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소개</a:t>
            </a:r>
            <a:endParaRPr sz="24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1" y="1608069"/>
            <a:ext cx="1775651" cy="22483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08" y="1712190"/>
            <a:ext cx="2233422" cy="2233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1043">
            <a:off x="6874921" y="1217366"/>
            <a:ext cx="781404" cy="781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40226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4294967295"/>
          </p:nvPr>
        </p:nvSpPr>
        <p:spPr>
          <a:xfrm>
            <a:off x="206127" y="142826"/>
            <a:ext cx="3922996" cy="61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기획의도 / </a:t>
            </a:r>
            <a:r>
              <a:rPr lang="ko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</a:t>
            </a:r>
            <a:r>
              <a:rPr lang="ko" sz="2400" b="1" dirty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소개</a:t>
            </a:r>
            <a:endParaRPr sz="24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54" y="1759167"/>
            <a:ext cx="2288615" cy="22886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6108" y="1759167"/>
            <a:ext cx="2233422" cy="2233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8952">
            <a:off x="1326068" y="1309913"/>
            <a:ext cx="781404" cy="7814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82" y="2014203"/>
            <a:ext cx="1573468" cy="17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17284E-7 L -0.31336 0.001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" y="2201332"/>
            <a:ext cx="2614083" cy="2527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534" y="1014864"/>
            <a:ext cx="2328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NO!!</a:t>
            </a:r>
            <a:endParaRPr lang="ko-KR" altLang="en-US" sz="60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238" y="937920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 먹을지 고민될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0656" y="1789769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머하고</a:t>
            </a:r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놀지 고민될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1237" y="2587516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어디갈지</a:t>
            </a:r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모를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09067" y="3568413"/>
            <a:ext cx="3921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3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바로 그때 </a:t>
            </a:r>
            <a:r>
              <a:rPr lang="en-US" altLang="ko-KR" sz="4400" b="1" dirty="0" smtClean="0">
                <a:solidFill>
                  <a:schemeClr val="accent3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21455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2.46914E-6 L 8.33333E-7 -0.07222 " pathEditMode="relative" rAng="0" ptsTypes="AA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05556E-6 3.7037E-7 L -3.05556E-6 -0.07222 " pathEditMode="relative" rAng="0" ptsTypes="AA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3.45679E-6 L 8.33333E-7 -0.07223 " pathEditMode="relative" rAng="0" ptsTypes="AA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2" grpId="1"/>
      <p:bldP spid="13" grpId="0"/>
      <p:bldP spid="13" grpId="1"/>
      <p:bldP spid="14" grpId="0"/>
      <p:bldP spid="14" grpId="1"/>
      <p:bldP spid="15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231" y="1201479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이것 저것 고민 말고 </a:t>
            </a:r>
            <a:r>
              <a:rPr lang="en-US" altLang="ko-KR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0699" y="2087525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직접 코스도 만들고 </a:t>
            </a:r>
            <a:endParaRPr lang="en-US" altLang="ko-KR" sz="3200" dirty="0" smtClean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911" y="2973571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다같이 공유해요 </a:t>
            </a:r>
            <a:r>
              <a:rPr lang="en-US" altLang="ko-KR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39297" y="304801"/>
            <a:ext cx="4306042" cy="4838700"/>
            <a:chOff x="5539297" y="637953"/>
            <a:chExt cx="4306042" cy="450554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180" y="1092819"/>
              <a:ext cx="1763540" cy="274258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297" y="637953"/>
              <a:ext cx="4306042" cy="45055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2.09877E-6 L 8.33333E-7 -0.07222 " pathEditMode="relative" rAng="0" ptsTypes="AA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32099E-6 L 3.33333E-6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3.45679E-6 L 0 -0.07223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163605" y="691660"/>
            <a:ext cx="4742074" cy="5093677"/>
            <a:chOff x="4550092" y="225994"/>
            <a:chExt cx="4306042" cy="48387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3526" y="691660"/>
              <a:ext cx="1785408" cy="294900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0092" y="225994"/>
              <a:ext cx="4306042" cy="4838700"/>
            </a:xfrm>
            <a:prstGeom prst="rect">
              <a:avLst/>
            </a:prstGeom>
          </p:spPr>
        </p:pic>
      </p:grpSp>
      <p:sp>
        <p:nvSpPr>
          <p:cNvPr id="8" name="Google Shape;88;p15"/>
          <p:cNvSpPr txBox="1">
            <a:spLocks/>
          </p:cNvSpPr>
          <p:nvPr/>
        </p:nvSpPr>
        <p:spPr>
          <a:xfrm>
            <a:off x="162167" y="54902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취향 월드컵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355" y="691660"/>
            <a:ext cx="2446130" cy="3851031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8599"/>
          <a:stretch/>
        </p:blipFill>
        <p:spPr>
          <a:xfrm>
            <a:off x="3629355" y="691660"/>
            <a:ext cx="2446130" cy="38510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548432" y="2875085"/>
            <a:ext cx="1369732" cy="14111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443" y="137726"/>
            <a:ext cx="2456471" cy="3851031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b="1378"/>
          <a:stretch/>
        </p:blipFill>
        <p:spPr>
          <a:xfrm>
            <a:off x="6632128" y="803947"/>
            <a:ext cx="2446129" cy="3860239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050" y="1254802"/>
            <a:ext cx="2452883" cy="3841823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V="1">
            <a:off x="4542832" y="2063241"/>
            <a:ext cx="615611" cy="71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00036" y="674726"/>
            <a:ext cx="3525552" cy="4365128"/>
            <a:chOff x="-200036" y="674726"/>
            <a:chExt cx="3525552" cy="436512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45" y="1185334"/>
              <a:ext cx="2151853" cy="324273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0036" y="674726"/>
              <a:ext cx="3525552" cy="4365128"/>
            </a:xfrm>
            <a:prstGeom prst="rect">
              <a:avLst/>
            </a:prstGeom>
          </p:spPr>
        </p:pic>
      </p:grpSp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공유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609600"/>
            <a:ext cx="2692400" cy="4430733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19773523">
            <a:off x="2696824" y="2445802"/>
            <a:ext cx="709119" cy="384115"/>
          </a:xfrm>
          <a:prstGeom prst="rightArrow">
            <a:avLst/>
          </a:prstGeom>
          <a:solidFill>
            <a:srgbClr val="EF5B5B"/>
          </a:solidFill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494851" y="64019"/>
            <a:ext cx="2658534" cy="4996256"/>
            <a:chOff x="3427115" y="97887"/>
            <a:chExt cx="2658534" cy="49962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7115" y="3008427"/>
              <a:ext cx="2658534" cy="208571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7115" y="97887"/>
              <a:ext cx="2658534" cy="2936269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664196" y="3426325"/>
            <a:ext cx="389469" cy="355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6781799" y="1244600"/>
            <a:ext cx="1693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307667" y="2404533"/>
            <a:ext cx="2692400" cy="2635312"/>
          </a:xfrm>
          <a:prstGeom prst="roundRect">
            <a:avLst>
              <a:gd name="adj" fmla="val 53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35002" y="3994779"/>
            <a:ext cx="829734" cy="307777"/>
            <a:chOff x="635002" y="3994779"/>
            <a:chExt cx="829734" cy="307777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35002" y="4106333"/>
              <a:ext cx="287867" cy="135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2869" y="3994779"/>
              <a:ext cx="541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지역</a:t>
              </a:r>
              <a:endPara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75733" y="4145692"/>
            <a:ext cx="1825507" cy="307777"/>
            <a:chOff x="575733" y="4145692"/>
            <a:chExt cx="1825507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1859373" y="4145692"/>
              <a:ext cx="541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태그</a:t>
              </a:r>
              <a:endPara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75733" y="4368800"/>
              <a:ext cx="13377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모서리가 둥근 직사각형 44"/>
          <p:cNvSpPr/>
          <p:nvPr/>
        </p:nvSpPr>
        <p:spPr>
          <a:xfrm>
            <a:off x="3486384" y="1947333"/>
            <a:ext cx="2658534" cy="345304"/>
          </a:xfrm>
          <a:prstGeom prst="roundRect">
            <a:avLst/>
          </a:prstGeom>
          <a:noFill/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6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0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검색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691660"/>
            <a:ext cx="3525552" cy="4365128"/>
            <a:chOff x="0" y="691660"/>
            <a:chExt cx="3525552" cy="43651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84" y="1196534"/>
              <a:ext cx="2163231" cy="324358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1660"/>
              <a:ext cx="3525552" cy="4365128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/>
        </p:nvSpPr>
        <p:spPr>
          <a:xfrm>
            <a:off x="676684" y="1512277"/>
            <a:ext cx="2163231" cy="430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410766" y="569730"/>
            <a:ext cx="2453703" cy="4071447"/>
            <a:chOff x="3410766" y="569730"/>
            <a:chExt cx="2453703" cy="40714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b="4361"/>
            <a:stretch/>
          </p:blipFill>
          <p:spPr>
            <a:xfrm>
              <a:off x="3410766" y="995470"/>
              <a:ext cx="2453703" cy="3645707"/>
            </a:xfrm>
            <a:prstGeom prst="rect">
              <a:avLst/>
            </a:prstGeom>
            <a:ln>
              <a:solidFill>
                <a:schemeClr val="accent3">
                  <a:lumMod val="1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81860" y="569730"/>
              <a:ext cx="1604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694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이름으로 검색</a:t>
              </a:r>
              <a:endParaRPr lang="ko-KR" altLang="en-US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10003" y="569729"/>
            <a:ext cx="2453703" cy="4071447"/>
            <a:chOff x="6110003" y="569729"/>
            <a:chExt cx="2453703" cy="407144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rcRect b="3460"/>
            <a:stretch/>
          </p:blipFill>
          <p:spPr>
            <a:xfrm>
              <a:off x="6110003" y="995469"/>
              <a:ext cx="2453703" cy="3645707"/>
            </a:xfrm>
            <a:prstGeom prst="rect">
              <a:avLst/>
            </a:prstGeom>
            <a:ln>
              <a:solidFill>
                <a:schemeClr val="accent3">
                  <a:lumMod val="10000"/>
                </a:schemeClr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37895" y="569729"/>
              <a:ext cx="1597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694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지역으로 검색</a:t>
              </a:r>
              <a:endParaRPr lang="ko-KR" altLang="en-US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709</Words>
  <Application>Microsoft Office PowerPoint</Application>
  <PresentationFormat>화면 슬라이드 쇼(16:9)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HY견고딕</vt:lpstr>
      <vt:lpstr>HY헤드라인M</vt:lpstr>
      <vt:lpstr>Roboto</vt:lpstr>
      <vt:lpstr>Merriweather</vt:lpstr>
      <vt:lpstr>맑은 고딕</vt:lpstr>
      <vt:lpstr>Arial</vt:lpstr>
      <vt:lpstr>Alfa Slab One</vt:lpstr>
      <vt:lpstr>HY엽서M</vt:lpstr>
      <vt:lpstr>Paradigm</vt:lpstr>
      <vt:lpstr>코스모스</vt:lpstr>
      <vt:lpstr>#목차</vt:lpstr>
      <vt:lpstr>기획의도 / 프로젝트 소개</vt:lpstr>
      <vt:lpstr>기획의도 / 프로젝트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#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맛동산</dc:title>
  <dc:creator>최연희</dc:creator>
  <cp:lastModifiedBy>multicampus</cp:lastModifiedBy>
  <cp:revision>50</cp:revision>
  <dcterms:modified xsi:type="dcterms:W3CDTF">2020-08-21T01:53:53Z</dcterms:modified>
</cp:coreProperties>
</file>